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650" r:id="rId2"/>
    <p:sldId id="640" r:id="rId3"/>
    <p:sldId id="687" r:id="rId4"/>
    <p:sldId id="688" r:id="rId5"/>
    <p:sldId id="689" r:id="rId6"/>
    <p:sldId id="642" r:id="rId7"/>
    <p:sldId id="690" r:id="rId8"/>
    <p:sldId id="691" r:id="rId9"/>
    <p:sldId id="710" r:id="rId10"/>
  </p:sldIdLst>
  <p:sldSz cx="10287000" cy="6858000" type="35mm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2" userDrawn="1">
          <p15:clr>
            <a:srgbClr val="A4A3A4"/>
          </p15:clr>
        </p15:guide>
        <p15:guide id="2" pos="6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F26200"/>
    <a:srgbClr val="FF66FF"/>
    <a:srgbClr val="FFFF99"/>
    <a:srgbClr val="FF8181"/>
    <a:srgbClr val="660000"/>
    <a:srgbClr val="600000"/>
    <a:srgbClr val="751B11"/>
    <a:srgbClr val="860000"/>
    <a:srgbClr val="60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60" d="100"/>
          <a:sy n="160" d="100"/>
        </p:scale>
        <p:origin x="2178" y="120"/>
      </p:cViewPr>
      <p:guideLst>
        <p:guide orient="horz" pos="3912"/>
        <p:guide pos="63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6" d="100"/>
        <a:sy n="116" d="100"/>
      </p:scale>
      <p:origin x="0" y="-9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3EB7DE-BCD3-4D1D-A6F6-0D8C488A092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0588" y="696913"/>
            <a:ext cx="52292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2E657C-1A9F-4F18-9DD5-8DFE31E8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95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9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BC60D-95B0-4E9C-A0F6-3775FECA51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19474-52C7-49A5-A03E-C6406BD327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BE1D-0BB9-4646-8EEE-75319990E4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71525" y="609600"/>
            <a:ext cx="874395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929C8-F5AB-45DC-A0BA-DAD5794B53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F047A-CA7C-4BC8-8B33-F1D8280474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9D31F-DCC2-4087-B171-BC2815CA67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14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EBA2C-9767-4CDA-870D-562A7A4D23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33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8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0E788-51BF-4313-95E9-24A771A4BF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68F62-A154-4E8F-BD90-B0468603B7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10089-AAA8-4266-BEE5-0A0F124F10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77B78-264B-4CEA-9D5E-1AD2A1F706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2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4" y="1435102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EE19D-FC7D-4C37-8A04-E62019AA70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A7D4C-9690-4DE7-8440-A37B57AE46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D0480-71DB-4E69-B3B6-51D76692449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91531" y="3136613"/>
            <a:ext cx="1891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Soybean</a:t>
            </a:r>
          </a:p>
        </p:txBody>
      </p:sp>
    </p:spTree>
    <p:extLst>
      <p:ext uri="{BB962C8B-B14F-4D97-AF65-F5344CB8AC3E}">
        <p14:creationId xmlns:p14="http://schemas.microsoft.com/office/powerpoint/2010/main" val="161130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G/SG Stink Bug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477576"/>
              </p:ext>
            </p:extLst>
          </p:nvPr>
        </p:nvGraphicFramePr>
        <p:xfrm>
          <a:off x="143933" y="736595"/>
          <a:ext cx="10007598" cy="5783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9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Dimethoate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Imidacloprid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Belay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Malathion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Endigo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ZCX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Leverage 360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25873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4167910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 + Acephate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48869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6640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94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Brown Stink Bug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783538"/>
              </p:ext>
            </p:extLst>
          </p:nvPr>
        </p:nvGraphicFramePr>
        <p:xfrm>
          <a:off x="143933" y="736595"/>
          <a:ext cx="10007598" cy="5783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9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Dimethoate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Imidacloprid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Belay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Malathion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Endigo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ZCX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Leverage 360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25873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4167910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48869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 + Acephate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6640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13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RBSB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383064"/>
              </p:ext>
            </p:extLst>
          </p:nvPr>
        </p:nvGraphicFramePr>
        <p:xfrm>
          <a:off x="143933" y="736595"/>
          <a:ext cx="10007598" cy="5783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9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Dimethoate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Imidacloprid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Belay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Malathion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Endigo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ZCX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Leverage 360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25873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4167910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 + Acephate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48869"/>
                  </a:ext>
                </a:extLst>
              </a:tr>
              <a:tr h="413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6640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511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Bean Leaf Beetle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288562"/>
              </p:ext>
            </p:extLst>
          </p:nvPr>
        </p:nvGraphicFramePr>
        <p:xfrm>
          <a:off x="143933" y="736595"/>
          <a:ext cx="10007598" cy="5847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9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Dimethoate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Imidacloprid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Belay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Malathion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Endigo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ZCX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Leverage 360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25873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4167910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Sevin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966772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48869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 + Acephate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640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69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0159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Soybean Looper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598834"/>
              </p:ext>
            </p:extLst>
          </p:nvPr>
        </p:nvGraphicFramePr>
        <p:xfrm>
          <a:off x="118532" y="859536"/>
          <a:ext cx="10058401" cy="5896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4201533230"/>
                    </a:ext>
                  </a:extLst>
                </a:gridCol>
                <a:gridCol w="2221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Blackhawk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Steward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Dimilin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671624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Vantacor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80071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5541978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 Edge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55033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438982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705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0159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Bollworm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263097"/>
              </p:ext>
            </p:extLst>
          </p:nvPr>
        </p:nvGraphicFramePr>
        <p:xfrm>
          <a:off x="118532" y="859536"/>
          <a:ext cx="10058401" cy="5896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4201533230"/>
                    </a:ext>
                  </a:extLst>
                </a:gridCol>
                <a:gridCol w="2221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Blackhawk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Steward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Dimilin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671624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Vantacor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80071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5541978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 Edge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55033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438982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236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0159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SMC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757436"/>
              </p:ext>
            </p:extLst>
          </p:nvPr>
        </p:nvGraphicFramePr>
        <p:xfrm>
          <a:off x="118532" y="859536"/>
          <a:ext cx="10058401" cy="5896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4201533230"/>
                    </a:ext>
                  </a:extLst>
                </a:gridCol>
                <a:gridCol w="2221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Blackhawk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Steward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Dimilin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671624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Vantacor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80071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5541978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 Edge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55033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438982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698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2A010-E6A8-D378-EF27-61971A807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D26693-8C52-3FD0-6CF8-CF9B25463DCA}"/>
              </a:ext>
            </a:extLst>
          </p:cNvPr>
          <p:cNvSpPr txBox="1"/>
          <p:nvPr/>
        </p:nvSpPr>
        <p:spPr>
          <a:xfrm>
            <a:off x="4" y="10159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VBC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FF9304C-884F-C4FC-79A5-4D7E6229D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411591"/>
              </p:ext>
            </p:extLst>
          </p:nvPr>
        </p:nvGraphicFramePr>
        <p:xfrm>
          <a:off x="118532" y="859536"/>
          <a:ext cx="10058401" cy="5896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4201533230"/>
                    </a:ext>
                  </a:extLst>
                </a:gridCol>
                <a:gridCol w="2221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Blackhawk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Steward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Dimilin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671624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Vantacor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800715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5541978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 Edge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55033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438982"/>
                  </a:ext>
                </a:extLst>
              </a:tr>
              <a:tr h="453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24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l2">
  <a:themeElements>
    <a:clrScheme name="brl2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rl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rl2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l2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5122</TotalTime>
  <Words>605</Words>
  <Application>Microsoft Office PowerPoint</Application>
  <PresentationFormat>35mm Slides</PresentationFormat>
  <Paragraphs>554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brl2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 Cook</dc:creator>
  <cp:lastModifiedBy>Dominic Duane Reisig</cp:lastModifiedBy>
  <cp:revision>334</cp:revision>
  <cp:lastPrinted>2015-02-02T17:04:38Z</cp:lastPrinted>
  <dcterms:created xsi:type="dcterms:W3CDTF">2012-11-29T16:51:18Z</dcterms:created>
  <dcterms:modified xsi:type="dcterms:W3CDTF">2024-12-09T20:33:34Z</dcterms:modified>
</cp:coreProperties>
</file>